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D21D778-B565-4D7E-94D7-64010A445B68}" type="datetimeFigureOut">
              <a:rPr lang="en-US" smtClean="0"/>
              <a:pPr/>
              <a:t>4/5/2013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4/5/2013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3" r:id="rId4"/>
    <p:sldLayoutId id="2147483664" r:id="rId5"/>
    <p:sldLayoutId id="2147483665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://cs.wikipedia.org/wiki/Soubor:Argentina_(orthographic_projection).sv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s.wikipedia.org/wiki/Soubor:Flag_of_Argentina.svg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://cs.wikipedia.org/wiki/Soubor:Coat_of_arms_of_Argentina.sv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//upload.wikimedia.org/wikipedia/commons/1/18/Provincias_de_Argentina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b="1" dirty="0" smtClean="0"/>
              <a:t>Argentina</a:t>
            </a:r>
            <a:endParaRPr lang="cs-CZ" sz="6600" b="1" dirty="0"/>
          </a:p>
        </p:txBody>
      </p:sp>
      <p:pic>
        <p:nvPicPr>
          <p:cNvPr id="1026" name="Picture 2" descr="Poloha Argentiny">
            <a:hlinkClick r:id="rId2" tooltip="Poloha Argentiny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636912"/>
            <a:ext cx="2762250" cy="2762250"/>
          </a:xfrm>
          <a:prstGeom prst="rect">
            <a:avLst/>
          </a:prstGeom>
          <a:noFill/>
        </p:spPr>
      </p:pic>
      <p:pic>
        <p:nvPicPr>
          <p:cNvPr id="1028" name="Picture 4" descr="Znak Argentiny">
            <a:hlinkClick r:id="rId4" tooltip="Znak Argentiny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336" y="692696"/>
            <a:ext cx="857250" cy="1295401"/>
          </a:xfrm>
          <a:prstGeom prst="rect">
            <a:avLst/>
          </a:prstGeom>
          <a:noFill/>
        </p:spPr>
      </p:pic>
      <p:pic>
        <p:nvPicPr>
          <p:cNvPr id="1030" name="Picture 6" descr="Vlajka Argentiny">
            <a:hlinkClick r:id="rId6" tooltip="Vlajka Argentiny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1052736"/>
            <a:ext cx="1047750" cy="657226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467544" y="3068960"/>
            <a:ext cx="4320480" cy="360000"/>
          </a:xfrm>
          <a:prstGeom prst="rect">
            <a:avLst/>
          </a:prstGeom>
          <a:solidFill>
            <a:srgbClr val="00B05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cs-CZ" dirty="0" smtClean="0"/>
              <a:t>Hlavní město: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4005064"/>
            <a:ext cx="4320000" cy="360000"/>
          </a:xfrm>
          <a:prstGeom prst="rect">
            <a:avLst/>
          </a:prstGeom>
          <a:solidFill>
            <a:srgbClr val="00B05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cs-CZ" dirty="0" smtClean="0"/>
              <a:t>Státní zřízení: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4941168"/>
            <a:ext cx="4320000" cy="360000"/>
          </a:xfrm>
          <a:prstGeom prst="rect">
            <a:avLst/>
          </a:prstGeom>
          <a:solidFill>
            <a:srgbClr val="00B05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cs-CZ" dirty="0" smtClean="0"/>
              <a:t>Jazyk: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Přírodní podmínky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628800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u="sng" dirty="0" smtClean="0"/>
              <a:t>Argentinu lze rozdělit zhruba do tří částí: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cs-CZ" sz="3200" dirty="0" smtClean="0"/>
              <a:t> </a:t>
            </a:r>
            <a:r>
              <a:rPr lang="cs-CZ" sz="2800" dirty="0" smtClean="0"/>
              <a:t>úrodné pampy v severní polovině země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/>
              <a:t> roviny Patagonie táhnoucí se od jižní poloviny až k Ohňové zemi (Tierra de Fuego)</a:t>
            </a:r>
          </a:p>
          <a:p>
            <a:pPr algn="just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/>
              <a:t> horské masivy And na západě na hranicích s Chile. Nejvyšší hora And a celé západní polokoule, Aconcagua, leží právě v Argentině.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Obyvatelstvo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Z původního obyvatelstva dnes v Argentině žije pouhý zlomek. </a:t>
            </a:r>
          </a:p>
          <a:p>
            <a:r>
              <a:rPr lang="cs-CZ" sz="2800" dirty="0" smtClean="0"/>
              <a:t>90 % Argentinců je evropského původu, především španělského, německého, francouzského a italského. </a:t>
            </a:r>
          </a:p>
          <a:p>
            <a:r>
              <a:rPr lang="cs-CZ" sz="2800" dirty="0" smtClean="0"/>
              <a:t>Kromě nich tvoří také významný podíl Japonci a Korejci.</a:t>
            </a:r>
            <a:endParaRPr lang="cs-CZ" sz="2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Administrativní rozdělení</a:t>
            </a:r>
            <a:endParaRPr lang="cs-CZ" dirty="0">
              <a:solidFill>
                <a:srgbClr val="00B050"/>
              </a:solidFill>
            </a:endParaRPr>
          </a:p>
        </p:txBody>
      </p:sp>
      <p:pic>
        <p:nvPicPr>
          <p:cNvPr id="14338" name="Picture 2" descr="Soubor:Provincias de Argentin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12777"/>
            <a:ext cx="2461468" cy="4752528"/>
          </a:xfrm>
          <a:prstGeom prst="rect">
            <a:avLst/>
          </a:prstGeom>
          <a:noFill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436096" y="1484784"/>
          <a:ext cx="3024336" cy="4752528"/>
        </p:xfrm>
        <a:graphic>
          <a:graphicData uri="http://schemas.openxmlformats.org/drawingml/2006/table">
            <a:tbl>
              <a:tblPr/>
              <a:tblGrid>
                <a:gridCol w="318559"/>
                <a:gridCol w="2705777"/>
              </a:tblGrid>
              <a:tr h="198022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Buenos Aires, federální distrikt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Buenos Aires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Catamarca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Chaco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Chubut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Córdoba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Corrientes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Entre Ríos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Formosa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Jujuy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Pampa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Rioja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Mendoza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Misiones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Neuquén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Río Negro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Salta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 Juan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 Luis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Santa Cruz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Santa Fé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Santiago del Estero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Tierra del Fuego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Tucumán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67" marR="8467" marT="8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92</Words>
  <Application>Microsoft Office PowerPoint</Application>
  <PresentationFormat>Předvádění na obrazovce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Default Theme</vt:lpstr>
      <vt:lpstr>Argentina</vt:lpstr>
      <vt:lpstr>Přírodní podmínky</vt:lpstr>
      <vt:lpstr>Obyvatelstvo</vt:lpstr>
      <vt:lpstr>Administrativní rozdělení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Argentina</dc:title>
  <dc:creator>Uživatel</dc:creator>
  <cp:lastModifiedBy>PCPEK06</cp:lastModifiedBy>
  <cp:revision>7</cp:revision>
  <dcterms:created xsi:type="dcterms:W3CDTF">2013-04-03T20:26:45Z</dcterms:created>
  <dcterms:modified xsi:type="dcterms:W3CDTF">2013-04-05T06:27:17Z</dcterms:modified>
</cp:coreProperties>
</file>